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0" r:id="rId2"/>
    <p:sldId id="256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96" y="191421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hyperlink" Target="http://www.cyprusvictorianstamps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CDBB0-FCA4-4BA4-B731-0EB19F35A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13" y="609600"/>
            <a:ext cx="9601200" cy="12192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Interesting Overprints &amp;  Flaws of Cyprus</a:t>
            </a:r>
            <a:br>
              <a:rPr lang="en-GB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of the Flaws are not listed in Gibbons but are identified by the Cyprus Study Circle in there Study Papers – This means that most do not carry dealer premiums at the current time.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467A5-5F8A-40CE-8298-AC0F66340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240211"/>
          </a:xfrm>
        </p:spPr>
        <p:txBody>
          <a:bodyPr>
            <a:normAutofit lnSpcReduction="10000"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SG3 - The 2½ d Value and the flaws that can be found.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SG7 - 1d Red Overprinted HALF-PENNY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SG8 - 1d Red Overprinted HALF-PENNY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SG9 - 1d Red Overprinted HALF-PENNY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SG10 - 1d Red Overprinted 30 PARA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SG24 - The missing 30 Para value Overprint on 1 Piastre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Problems of the Press of Sort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½ Piaster Overprints SG23, 25, 26, 27, 28 and 29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Interesting 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later flaws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8819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8069A-DA39-4E3D-ADE9-B2F72351D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16" y="609600"/>
            <a:ext cx="11366205" cy="786584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SG24 </a:t>
            </a:r>
            <a:r>
              <a:rPr lang="en-GB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30 </a:t>
            </a:r>
            <a:r>
              <a:rPr lang="en-GB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Overprint on 1 Piaster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B2A2AD-BD8D-413A-877E-AC0F1DF8B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734" y="1317521"/>
            <a:ext cx="8106762" cy="1396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9A696B-2BE0-4BA1-AB64-3305D78CF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830" y="3637267"/>
            <a:ext cx="8389666" cy="26111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19343C-31BB-49E3-AF32-08D02735B6E8}"/>
              </a:ext>
            </a:extLst>
          </p:cNvPr>
          <p:cNvSpPr txBox="1"/>
          <p:nvPr/>
        </p:nvSpPr>
        <p:spPr>
          <a:xfrm>
            <a:off x="1152282" y="2897345"/>
            <a:ext cx="8106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stamp was only in use from 22</a:t>
            </a:r>
            <a:r>
              <a:rPr lang="en-GB" i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to 7</a:t>
            </a:r>
            <a:r>
              <a:rPr lang="en-GB" i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June a period of just 17 days</a:t>
            </a:r>
          </a:p>
        </p:txBody>
      </p:sp>
    </p:spTree>
    <p:extLst>
      <p:ext uri="{BB962C8B-B14F-4D97-AF65-F5344CB8AC3E}">
        <p14:creationId xmlns:p14="http://schemas.microsoft.com/office/powerpoint/2010/main" val="2957247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3A4D4-0326-4595-ADCD-48C4E1E2C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43" y="333154"/>
            <a:ext cx="8561621" cy="576320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Problems of the Press of Sort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1CCE40-2AA4-4FBD-B3B2-E8DE1F75C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203" y="1185920"/>
            <a:ext cx="7074290" cy="556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53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569BE1-F86B-42F9-9AD7-0E2F26D75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52" y="4159917"/>
            <a:ext cx="4945469" cy="2541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A3B7C2-E0D4-456E-BFFF-9E783DE41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773" y="276448"/>
            <a:ext cx="9229060" cy="1350334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½ piastre Overprints SG23 &amp; SG25</a:t>
            </a:r>
            <a:b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Overprinting carried out by Government Printing Office Nicosia on panes of 60 stamps with both CC and CA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wmks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 Overprinting was in strips of 6 stamps repeated 10 times.</a:t>
            </a:r>
            <a:b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significant flaws, some of which are illustrated here</a:t>
            </a:r>
            <a:b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23CD01-7365-4F1F-B83B-E9A8446D6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52" y="1714159"/>
            <a:ext cx="4455041" cy="19140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DDDBE1-1DDC-4C98-8086-DAFE80D32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063" y="2233546"/>
            <a:ext cx="6049926" cy="15662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B4E5CB-9801-4BD8-AA6C-39D210D64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7063" y="4242586"/>
            <a:ext cx="6234402" cy="18025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613BA1-D5C3-4B5B-9E8C-0AFEA8109D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8159" y="120207"/>
            <a:ext cx="2176130" cy="257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71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27441-6A3A-4779-BCBC-27CEAD492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3788340" cy="634409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SG23 &amp; 25 Cont.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883C29-7A27-4573-980F-AE0E44F11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483" y="193601"/>
            <a:ext cx="4340077" cy="23216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E3DB3D-61BE-4759-853A-CA91EB68B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5262" y="2860305"/>
            <a:ext cx="4333298" cy="2929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FF1058-8260-47CD-B0C4-3D452612B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056" y="3148641"/>
            <a:ext cx="4731488" cy="3515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6561CC-2191-421B-9071-134A4840EB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63" y="1165869"/>
            <a:ext cx="5681859" cy="269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0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BD344-4FB6-4E69-BDA1-F6A0FA880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3352406" cy="634409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SG23 &amp; 25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BF2009-4709-4A33-8E9B-4FC7C9156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866" y="192739"/>
            <a:ext cx="4171468" cy="2309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B3F2FE-6ECE-4735-AB78-2F1222382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1144679"/>
            <a:ext cx="4319161" cy="30640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61E48C-7D2A-4A38-BEF8-780CC8E72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2573008"/>
            <a:ext cx="3745566" cy="29374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001FDE-AB77-4266-8097-38936BFC8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1" y="3867536"/>
            <a:ext cx="4732305" cy="277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95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4C951-9BA3-4692-B10B-6EAFA2120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8837"/>
          </a:xfrm>
        </p:spPr>
        <p:txBody>
          <a:bodyPr/>
          <a:lstStyle/>
          <a:p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SG26 &amp; 27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4C13EF-EB62-4710-A936-18B805C9E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562984"/>
            <a:ext cx="10092638" cy="405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78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36850-01DD-4FF6-A1E3-71A8A6B6F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3320508" cy="666307"/>
          </a:xfrm>
        </p:spPr>
        <p:txBody>
          <a:bodyPr/>
          <a:lstStyle/>
          <a:p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SG28 &amp; SG29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5F931B-6D30-4AAB-8E13-B05D0CDD3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189" y="103631"/>
            <a:ext cx="6443934" cy="64991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4F55E-84B4-49E1-9352-A8C6818F4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69" y="2402888"/>
            <a:ext cx="5952531" cy="139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87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6FA39-8A76-4EF0-9E26-993502955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19829" cy="687572"/>
          </a:xfrm>
        </p:spPr>
        <p:txBody>
          <a:bodyPr/>
          <a:lstStyle/>
          <a:p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SG63 lower flat to 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7C39E3-04D9-4CB8-A583-3A04376C2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271" y="932120"/>
            <a:ext cx="4758282" cy="55730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FA460A-0121-4FE0-8830-D8F3D271C709}"/>
              </a:ext>
            </a:extLst>
          </p:cNvPr>
          <p:cNvSpPr txBox="1"/>
          <p:nvPr/>
        </p:nvSpPr>
        <p:spPr>
          <a:xfrm>
            <a:off x="1038447" y="5613991"/>
            <a:ext cx="4947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 stamp above. </a:t>
            </a:r>
          </a:p>
          <a:p>
            <a:r>
              <a:rPr lang="en-GB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Stamp to the right has the underside of the US in CYPRUS flattened.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6DDA3F-DA6B-4D34-ABC8-C50F90472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181" y="1490719"/>
            <a:ext cx="3384697" cy="400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16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B4C85-E4D7-403E-804B-CC5805966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04530"/>
          </a:xfrm>
        </p:spPr>
        <p:txBody>
          <a:bodyPr/>
          <a:lstStyle/>
          <a:p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SG166 Extra Medal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FED39D-F11A-4DC0-AC2F-843503C08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564" y="372140"/>
            <a:ext cx="6658534" cy="513384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5E68DCC-6C98-423C-B0B4-90AE6A584774}"/>
              </a:ext>
            </a:extLst>
          </p:cNvPr>
          <p:cNvCxnSpPr>
            <a:cxnSpLocks/>
          </p:cNvCxnSpPr>
          <p:nvPr/>
        </p:nvCxnSpPr>
        <p:spPr>
          <a:xfrm flipV="1">
            <a:off x="5603358" y="3912781"/>
            <a:ext cx="3670644" cy="2413593"/>
          </a:xfrm>
          <a:prstGeom prst="straightConnector1">
            <a:avLst/>
          </a:prstGeom>
          <a:ln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3EF24C7-477A-4D23-A2FB-DEF74D856B8E}"/>
              </a:ext>
            </a:extLst>
          </p:cNvPr>
          <p:cNvSpPr txBox="1"/>
          <p:nvPr/>
        </p:nvSpPr>
        <p:spPr>
          <a:xfrm>
            <a:off x="1275907" y="5743448"/>
            <a:ext cx="4327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stamp in row 3 column 5 has a dot that appears as an extra medal on the Kings row of medals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A67533-1D3D-4E9E-A6F8-5A92B425D2CF}"/>
              </a:ext>
            </a:extLst>
          </p:cNvPr>
          <p:cNvSpPr txBox="1"/>
          <p:nvPr/>
        </p:nvSpPr>
        <p:spPr>
          <a:xfrm>
            <a:off x="7006855" y="6177516"/>
            <a:ext cx="1658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of Group</a:t>
            </a:r>
          </a:p>
        </p:txBody>
      </p:sp>
    </p:spTree>
    <p:extLst>
      <p:ext uri="{BB962C8B-B14F-4D97-AF65-F5344CB8AC3E}">
        <p14:creationId xmlns:p14="http://schemas.microsoft.com/office/powerpoint/2010/main" val="72686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616BB-4727-4FC8-B2ED-CA50DCBC2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93" y="426877"/>
            <a:ext cx="8862228" cy="551318"/>
          </a:xfrm>
        </p:spPr>
        <p:txBody>
          <a:bodyPr/>
          <a:lstStyle/>
          <a:p>
            <a:pPr algn="ctr"/>
            <a:r>
              <a:rPr lang="en-GB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GB OVERPRINTS OF CYPRUS – SG3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49656-DC90-4B9E-8D66-0D1D4ABEBA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833" y="1773273"/>
            <a:ext cx="4905820" cy="3245294"/>
          </a:xfrm>
        </p:spPr>
        <p:txBody>
          <a:bodyPr>
            <a:normAutofit fontScale="92500" lnSpcReduction="20000"/>
          </a:bodyPr>
          <a:lstStyle/>
          <a:p>
            <a:pPr marL="285750" indent="-285750" algn="just">
              <a:buFontTx/>
              <a:buChar char="-"/>
            </a:pPr>
            <a:r>
              <a:rPr lang="en-GB" dirty="0"/>
              <a:t>These overprinted stamps had a large number of flaws in the overprinting.</a:t>
            </a:r>
          </a:p>
          <a:p>
            <a:pPr marL="285750" indent="-285750" algn="just">
              <a:buFontTx/>
              <a:buChar char="-"/>
            </a:pPr>
            <a:r>
              <a:rPr lang="en-GB" dirty="0"/>
              <a:t>The overprinting was done in two blocks as shown right. The same flaws appear in each block.</a:t>
            </a:r>
          </a:p>
          <a:p>
            <a:pPr marL="285750" indent="-285750" algn="just">
              <a:buFontTx/>
              <a:buChar char="-"/>
            </a:pPr>
            <a:r>
              <a:rPr lang="en-GB" dirty="0"/>
              <a:t>Overprinting was carried out on stamps printed from Plate 14 &amp; 15 only.</a:t>
            </a:r>
          </a:p>
          <a:p>
            <a:pPr marL="285750" indent="-285750" algn="just">
              <a:buFontTx/>
              <a:buChar char="-"/>
            </a:pPr>
            <a:r>
              <a:rPr lang="en-GB" dirty="0"/>
              <a:t>The identified flaws appear on stamps from both Plate 14 &amp; 15</a:t>
            </a:r>
          </a:p>
          <a:p>
            <a:pPr marL="285750" indent="-285750" algn="just">
              <a:buFontTx/>
              <a:buChar char="-"/>
            </a:pPr>
            <a:r>
              <a:rPr lang="en-GB" dirty="0"/>
              <a:t>One other irregularity known is that at least one sheet from plate 15 has inverted watermarks.</a:t>
            </a:r>
          </a:p>
          <a:p>
            <a:pPr marL="285750" indent="-285750" algn="l">
              <a:buFontTx/>
              <a:buChar char="-"/>
            </a:pPr>
            <a:endParaRPr lang="en-GB" dirty="0"/>
          </a:p>
          <a:p>
            <a:pPr marL="285750" indent="-285750" algn="l">
              <a:buFontTx/>
              <a:buChar char="-"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C38CC9-45D8-4EF6-B083-BE76EA91D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7921" y="189809"/>
            <a:ext cx="3138386" cy="6400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F66B9A-2C5D-41E3-AD66-6FFE8297D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653" y="1011458"/>
            <a:ext cx="3504531" cy="21222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1C807E-156B-47A0-9E37-E0A6775BE136}"/>
              </a:ext>
            </a:extLst>
          </p:cNvPr>
          <p:cNvSpPr txBox="1"/>
          <p:nvPr/>
        </p:nvSpPr>
        <p:spPr>
          <a:xfrm>
            <a:off x="627321" y="5284381"/>
            <a:ext cx="75810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reference for this study is Study paper No.19 by the Cyprus Study Circle. The full listing of flaws was shown on </a:t>
            </a:r>
            <a:r>
              <a:rPr lang="en-GB" sz="1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www.cyprusvictorianstamps.com</a:t>
            </a:r>
            <a:r>
              <a:rPr lang="en-GB" sz="1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1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website no longer exists and its data is lost. This is now the only remaining record.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5F9DDF-58ED-4D41-AE87-F28F75D279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403" y="3247060"/>
            <a:ext cx="2334768" cy="165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72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DEF4422-30AF-48E1-9625-5576B65C0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034" y="3136498"/>
            <a:ext cx="4907280" cy="3221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26061C-93D8-4EEE-83ED-7DB67AEE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6307"/>
          </a:xfrm>
        </p:spPr>
        <p:txBody>
          <a:bodyPr/>
          <a:lstStyle/>
          <a:p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SG3 – Flaws Illustrated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6E6156-23F0-4603-B012-B5B79C497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644" y="338505"/>
            <a:ext cx="2884590" cy="2342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2941FF-D5BD-4D08-A343-42A497EC0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5914" y="878770"/>
            <a:ext cx="2960996" cy="16621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7D5EC7-0ACA-42F5-8827-C4DDEDEC5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5234" y="3805941"/>
            <a:ext cx="3392198" cy="18828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4536EC-D1D0-42ED-878A-D88F823C68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334" y="1275907"/>
            <a:ext cx="4892630" cy="17437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2BEE04-C801-4182-8939-EEF72C89DB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647" y="4614495"/>
            <a:ext cx="4446004" cy="174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43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389DFB1-F298-4482-A181-5EA3DE9E9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136" y="2381099"/>
            <a:ext cx="10685721" cy="41813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1C0E5B-955B-40A3-9BC8-70F7FA9F5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14" y="609600"/>
            <a:ext cx="5830186" cy="602512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SG3 Illustrated Flaws- </a:t>
            </a:r>
            <a:r>
              <a:rPr lang="en-GB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F06DC9-F2F6-4FE9-B402-BB8C0ED37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52" y="1464520"/>
            <a:ext cx="4179727" cy="25774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E4423C-69FD-4D86-AC24-AF2032573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853" y="295532"/>
            <a:ext cx="5507004" cy="211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74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B3DFE0A-FCD9-4BCF-8441-B1869E76E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263" y="410793"/>
            <a:ext cx="7330595" cy="34273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A22881-6B1D-40FF-9371-E78B2380C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929" y="205563"/>
            <a:ext cx="8596668" cy="666307"/>
          </a:xfrm>
        </p:spPr>
        <p:txBody>
          <a:bodyPr/>
          <a:lstStyle/>
          <a:p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SG3 Illustrated Flaws – Cont.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A2F012-7EF5-4A9D-9274-7BDF9049B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07" y="1318145"/>
            <a:ext cx="4877268" cy="20933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EC2226-5F88-4F54-B4FE-513938759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07" y="3668235"/>
            <a:ext cx="9558670" cy="301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01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0470E-328B-4D81-B0EC-FDC2151CA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55" y="609600"/>
            <a:ext cx="9081447" cy="655674"/>
          </a:xfrm>
        </p:spPr>
        <p:txBody>
          <a:bodyPr/>
          <a:lstStyle/>
          <a:p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SG7 – 1d Overprinted Half-Penny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218240-F9AA-4BAD-8DDA-788B0ED80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55" y="1499261"/>
            <a:ext cx="7386840" cy="37000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144302-2A5E-46A9-8BC5-0E13790FE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073" y="85331"/>
            <a:ext cx="4242391" cy="672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75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5430C-BB02-4775-8ACA-C20E3F7D4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47" y="609600"/>
            <a:ext cx="7814930" cy="730102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SG8 – 1d Red Overprinted Half-Penny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6DC0FA-E80A-4D29-A1F8-E404DDAB3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653" y="1183615"/>
            <a:ext cx="6490552" cy="550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16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D434E-B364-4657-BC00-58E20F486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65" y="375684"/>
            <a:ext cx="8596668" cy="655674"/>
          </a:xfrm>
        </p:spPr>
        <p:txBody>
          <a:bodyPr/>
          <a:lstStyle/>
          <a:p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SG9 – 1d Red Overprinted Half-Penny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3F2A2B-540F-4528-893A-20B45B20B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82" y="1357032"/>
            <a:ext cx="4979991" cy="2071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69C791-1146-4FFD-866A-80593FE3D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203" y="1146615"/>
            <a:ext cx="6388414" cy="489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00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18FFE-E7B4-4C53-A65E-6B53F4C77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95916"/>
          </a:xfrm>
        </p:spPr>
        <p:txBody>
          <a:bodyPr/>
          <a:lstStyle/>
          <a:p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SG10 – 1d Red Overprinted 30 Para</a:t>
            </a:r>
            <a:br>
              <a:rPr lang="en-GB" dirty="0"/>
            </a:b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Overprint by Government Office Nicosia Plates 201,216,217 and 220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0999B0-E87F-4FCB-9432-3FE12805C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55" y="1937818"/>
            <a:ext cx="4299563" cy="18048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07F7F1-5257-44B8-BA8F-1AC7087B7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043" y="1605516"/>
            <a:ext cx="7385600" cy="394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492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282</TotalTime>
  <Words>450</Words>
  <Application>Microsoft Office PowerPoint</Application>
  <PresentationFormat>Widescreen</PresentationFormat>
  <Paragraphs>38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Trebuchet MS</vt:lpstr>
      <vt:lpstr>Wingdings 3</vt:lpstr>
      <vt:lpstr>Facet</vt:lpstr>
      <vt:lpstr>Some Interesting Overprints &amp;  Flaws of Cyprus Many of the Flaws are not listed in Gibbons but are identified by the Cyprus Study Circle in there Study Papers – This means that most do not carry dealer premiums at the current time.</vt:lpstr>
      <vt:lpstr>THE GB OVERPRINTS OF CYPRUS – SG3</vt:lpstr>
      <vt:lpstr>SG3 – Flaws Illustrated</vt:lpstr>
      <vt:lpstr>SG3 Illustrated Flaws- Cont</vt:lpstr>
      <vt:lpstr>SG3 Illustrated Flaws – Cont.</vt:lpstr>
      <vt:lpstr>SG7 – 1d Overprinted Half-Penny</vt:lpstr>
      <vt:lpstr>SG8 – 1d Red Overprinted Half-Penny</vt:lpstr>
      <vt:lpstr>SG9 – 1d Red Overprinted Half-Penny</vt:lpstr>
      <vt:lpstr>SG10 – 1d Red Overprinted 30 Para Overprint by Government Office Nicosia Plates 201,216,217 and 220</vt:lpstr>
      <vt:lpstr>SG24 – 30 Para Overprint on 1 Piaster</vt:lpstr>
      <vt:lpstr>Problems of the Press of Sort</vt:lpstr>
      <vt:lpstr>The ½ piastre Overprints SG23 &amp; SG25 Overprinting carried out by Government Printing Office Nicosia on panes of 60 stamps with both CC and CA wmks . Overprinting was in strips of 6 stamps repeated 10 times. There are significant flaws, some of which are illustrated here   </vt:lpstr>
      <vt:lpstr>SG23 &amp; 25 Cont.</vt:lpstr>
      <vt:lpstr>SG23 &amp; 25 cont.</vt:lpstr>
      <vt:lpstr>SG26 &amp; 27</vt:lpstr>
      <vt:lpstr>SG28 &amp; SG29</vt:lpstr>
      <vt:lpstr>SG63 lower flat to US</vt:lpstr>
      <vt:lpstr>SG166 Extra Medal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CYPRUS STUDY CIRCLE Memory Stick</dc:title>
  <dc:creator>44771</dc:creator>
  <cp:lastModifiedBy>44771</cp:lastModifiedBy>
  <cp:revision>51</cp:revision>
  <dcterms:created xsi:type="dcterms:W3CDTF">2020-07-05T08:55:29Z</dcterms:created>
  <dcterms:modified xsi:type="dcterms:W3CDTF">2020-12-27T21:23:07Z</dcterms:modified>
</cp:coreProperties>
</file>